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33CC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7D745749-5BD7-434C-97D4-C979506D8632}"/>
    <pc:docChg chg="modSld">
      <pc:chgData name="IVA Palčić Strčić" userId="ba6dff45-8d8f-4a43-b954-a00cf4685489" providerId="ADAL" clId="{7D745749-5BD7-434C-97D4-C979506D8632}" dt="2021-10-22T19:20:16.586" v="1" actId="20577"/>
      <pc:docMkLst>
        <pc:docMk/>
      </pc:docMkLst>
      <pc:sldChg chg="modSp">
        <pc:chgData name="IVA Palčić Strčić" userId="ba6dff45-8d8f-4a43-b954-a00cf4685489" providerId="ADAL" clId="{7D745749-5BD7-434C-97D4-C979506D8632}" dt="2021-10-22T19:20:16.586" v="1" actId="20577"/>
        <pc:sldMkLst>
          <pc:docMk/>
          <pc:sldMk cId="2120570635" sldId="258"/>
        </pc:sldMkLst>
        <pc:spChg chg="mod">
          <ac:chgData name="IVA Palčić Strčić" userId="ba6dff45-8d8f-4a43-b954-a00cf4685489" providerId="ADAL" clId="{7D745749-5BD7-434C-97D4-C979506D8632}" dt="2021-10-22T19:20:16.586" v="1" actId="20577"/>
          <ac:spMkLst>
            <pc:docMk/>
            <pc:sldMk cId="2120570635" sldId="258"/>
            <ac:spMk id="15" creationId="{8FA866CC-7138-4298-AB67-8703692FEA09}"/>
          </ac:spMkLst>
        </pc:spChg>
      </pc:sldChg>
      <pc:sldChg chg="modSp">
        <pc:chgData name="IVA Palčić Strčić" userId="ba6dff45-8d8f-4a43-b954-a00cf4685489" providerId="ADAL" clId="{7D745749-5BD7-434C-97D4-C979506D8632}" dt="2021-10-22T19:19:10.096" v="0" actId="20577"/>
        <pc:sldMkLst>
          <pc:docMk/>
          <pc:sldMk cId="2424744401" sldId="259"/>
        </pc:sldMkLst>
        <pc:spChg chg="mod">
          <ac:chgData name="IVA Palčić Strčić" userId="ba6dff45-8d8f-4a43-b954-a00cf4685489" providerId="ADAL" clId="{7D745749-5BD7-434C-97D4-C979506D8632}" dt="2021-10-22T19:19:10.096" v="0" actId="20577"/>
          <ac:spMkLst>
            <pc:docMk/>
            <pc:sldMk cId="2424744401" sldId="259"/>
            <ac:spMk id="33" creationId="{3D88A830-AFAB-4AA3-9879-4E76C3C399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F0A3E6D-0228-449B-922E-2C5C02FD7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D6C260A-1FC5-49FE-A06C-B44CA5288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107F547-B761-4E33-8BF2-9AC42E38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F45774F-1364-478D-B2B1-0193DA84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2229D6B-1846-4913-8D33-EF16B429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342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9CF196-6EDB-411A-B07D-AEECB306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AC234B06-C543-412B-9297-46C181F0C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472A883-69D4-43D1-9718-75FAD320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A9345C7-EC67-44B1-ADCE-2BF83AD9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FF064AE-855D-4B58-93C7-2101DF6F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1604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71A2FB2C-15BB-4AB3-8C24-D5ED6ECBC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38CF96A-D421-45BD-972E-77C5031E7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5EB153-D442-4C92-9C5D-7989E602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8DC1F4E-A4B4-4CCB-85AD-875AF59C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AA39F67-A32C-4B78-AD6F-6D9093E3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065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2FEA65-D1CC-4D39-9F95-55BDA040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9A6F39C-7B5D-4469-93AE-6BB6FBC96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B045121-50A7-4053-9868-9E51FDFE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E886E2A-9528-452B-8B77-F90EE8E6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D3678E7-74A1-4D26-872F-ECE4D2D7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0741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4F56F5-1701-48BC-AAA4-842E31E0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C18C92B-2DE5-40D0-AA8B-276EEC504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5389584-F9D5-4112-8EC0-FF2DA5E7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CEF7C38-B9D7-403A-B88E-3E00DD57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5230D50-76FA-456A-A589-C3C421C3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2616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C65E94-BD58-4A82-BB09-F9AEBD70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A0FFA94-5CEC-4AEB-AD1E-3C30F0007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5B60C63-301F-423D-9EB7-04AC3B568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B29CAA1-918C-48D3-A923-0D9B33EB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DC36B75-6AA0-43EB-A103-AD7698F5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8050F2E-8006-4BB7-8AA1-59AD7FCC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166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5A4FE6-12A7-458E-80D4-E8447EA5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615981D-669D-42CC-8070-FF9DA1D89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FEE86C8-5A26-42FF-A1E5-B897DE651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6A9E7C-C5BA-443B-B1E4-2D044CAD3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D87A6F77-60F1-406D-9072-A6DCB332C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C8FADF1-87B1-427F-9186-13F25D50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2F7536A-F945-4DCE-8288-D4C4B8C9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2EFD127-6613-4B38-9117-4A9C28D0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331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42256F-540A-482A-BB67-BB145487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0CD69AE-64CF-4ED8-9302-A81BAE46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9AD75829-BA77-420D-A9AA-EF748821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73D9913-206F-45F9-989F-3CCBD40B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321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4C042DD-6FEC-46B5-9F2A-F8C7B019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031D248F-BB00-4ADA-A65F-D7DEE741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AA043E8-BDA1-49D2-B82B-C797ACD9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0052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5A8963-8D7D-4599-9638-F42855A4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340F07B-1035-4E7C-BE25-DCF6A1990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59EF23E-EF80-4B1E-981E-BA7912FC4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3EBCB99-5156-439D-897C-A2C9D8C7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99AE89B-963D-4AEF-92CF-40440FA3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8F39775-B055-4A2A-B5FF-1D933B18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958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6C5466-DAE1-4CD6-8F41-853F9F63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745AD2D-A25D-4CF8-8D51-806F193B2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B7D3049-4F59-4B05-BB47-8ED39C04A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41F75F5-8A56-494E-8E72-B8A40EE5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7435B57-98EF-4F8C-B1A0-58E1567D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F0D649-1AAD-421C-8370-7D546DC2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966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AF28759-C634-482A-868C-173CDE07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2A82713-9D39-4169-B979-6737FFD56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CF89A48-D511-4AF9-ACB0-916B848BB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5FCA-1382-4170-87B5-B655BBE02DD8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54A36A7-67F7-4C4F-BCC4-E61BB567F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B5E33F3-DC0E-41CA-ADA7-C9C7AA0AE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0183-F273-4BCE-BDDD-B1DE770F1A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871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78ED5F-4367-40CD-A23D-455CDDABA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11980F3-1AC7-433A-B225-50A152A6D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A9B3588-1D4E-4455-B42F-F040B18C2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F45CB06-7240-4740-BE4D-8EEE2F2FEA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BD6677A-63C6-4EFE-B714-DE08D044FB75}"/>
              </a:ext>
            </a:extLst>
          </p:cNvPr>
          <p:cNvSpPr txBox="1"/>
          <p:nvPr/>
        </p:nvSpPr>
        <p:spPr>
          <a:xfrm>
            <a:off x="6191578" y="1536819"/>
            <a:ext cx="5140171" cy="236988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Look</a:t>
            </a:r>
            <a:r>
              <a:rPr lang="hr-HR" sz="5400" b="1" dirty="0">
                <a:solidFill>
                  <a:srgbClr val="CC00CC"/>
                </a:solidFill>
              </a:rPr>
              <a:t> </a:t>
            </a:r>
            <a:r>
              <a:rPr lang="hr-HR" sz="5400" b="1" dirty="0" err="1">
                <a:solidFill>
                  <a:srgbClr val="CC00CC"/>
                </a:solidFill>
              </a:rPr>
              <a:t>back</a:t>
            </a:r>
            <a:r>
              <a:rPr lang="hr-HR" sz="5400" b="1" dirty="0">
                <a:solidFill>
                  <a:srgbClr val="CC00CC"/>
                </a:solidFill>
              </a:rPr>
              <a:t> 1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1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C7651A6-B066-4AC2-A17F-A8C43A02E87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78ED5F-4367-40CD-A23D-455CDDABA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11980F3-1AC7-433A-B225-50A152A6D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A9B3588-1D4E-4455-B42F-F040B18C2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641F911-49F0-47F0-BD85-89DE8949C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432" y="-13854"/>
            <a:ext cx="4864608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C03CF2F-A403-4045-9F87-E720A3EE1DE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5206" y="1314752"/>
            <a:ext cx="5554756" cy="199687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E6593F86-A249-4C70-A505-CE269BF5887E}"/>
              </a:ext>
            </a:extLst>
          </p:cNvPr>
          <p:cNvSpPr/>
          <p:nvPr/>
        </p:nvSpPr>
        <p:spPr>
          <a:xfrm>
            <a:off x="4350058" y="1718808"/>
            <a:ext cx="612560" cy="18989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49214516-47E2-4107-A374-BCEBF6DE64CC}"/>
              </a:ext>
            </a:extLst>
          </p:cNvPr>
          <p:cNvSpPr/>
          <p:nvPr/>
        </p:nvSpPr>
        <p:spPr>
          <a:xfrm>
            <a:off x="5256056" y="2015691"/>
            <a:ext cx="476078" cy="20372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3C28D999-6D19-418B-9B35-22F7FA4388BB}"/>
              </a:ext>
            </a:extLst>
          </p:cNvPr>
          <p:cNvSpPr/>
          <p:nvPr/>
        </p:nvSpPr>
        <p:spPr>
          <a:xfrm>
            <a:off x="4802819" y="2337501"/>
            <a:ext cx="542988" cy="20372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4938FE1E-8D58-4828-A1B0-EB8EC1ED7787}"/>
              </a:ext>
            </a:extLst>
          </p:cNvPr>
          <p:cNvSpPr/>
          <p:nvPr/>
        </p:nvSpPr>
        <p:spPr>
          <a:xfrm>
            <a:off x="3463771" y="2640821"/>
            <a:ext cx="542988" cy="20372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CC8D73E8-948D-4B45-8B75-BED23A7A4C36}"/>
              </a:ext>
            </a:extLst>
          </p:cNvPr>
          <p:cNvSpPr/>
          <p:nvPr/>
        </p:nvSpPr>
        <p:spPr>
          <a:xfrm>
            <a:off x="2099599" y="2928091"/>
            <a:ext cx="542988" cy="20372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6341C587-1485-4FCB-BC32-24DAEC7CA84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6338" y="3882709"/>
            <a:ext cx="6496050" cy="21145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68D2DD41-9524-4A3A-BF25-C0EC5BF53396}"/>
              </a:ext>
            </a:extLst>
          </p:cNvPr>
          <p:cNvSpPr txBox="1"/>
          <p:nvPr/>
        </p:nvSpPr>
        <p:spPr>
          <a:xfrm>
            <a:off x="7156638" y="4853049"/>
            <a:ext cx="220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44026C81-22A2-465D-BA79-6645085964BD}"/>
              </a:ext>
            </a:extLst>
          </p:cNvPr>
          <p:cNvSpPr txBox="1"/>
          <p:nvPr/>
        </p:nvSpPr>
        <p:spPr>
          <a:xfrm>
            <a:off x="7156638" y="5173412"/>
            <a:ext cx="220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AA3453BE-88E7-4CE6-ABA7-21F194633A23}"/>
              </a:ext>
            </a:extLst>
          </p:cNvPr>
          <p:cNvSpPr txBox="1"/>
          <p:nvPr/>
        </p:nvSpPr>
        <p:spPr>
          <a:xfrm>
            <a:off x="7177354" y="5422267"/>
            <a:ext cx="220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D3A4BA20-7AE6-421A-936F-998C71BB3433}"/>
              </a:ext>
            </a:extLst>
          </p:cNvPr>
          <p:cNvSpPr txBox="1"/>
          <p:nvPr/>
        </p:nvSpPr>
        <p:spPr>
          <a:xfrm>
            <a:off x="7177354" y="4275622"/>
            <a:ext cx="220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711E7125-9167-49B7-9112-15F9255BCFE3}"/>
              </a:ext>
            </a:extLst>
          </p:cNvPr>
          <p:cNvSpPr txBox="1"/>
          <p:nvPr/>
        </p:nvSpPr>
        <p:spPr>
          <a:xfrm>
            <a:off x="7177354" y="4525408"/>
            <a:ext cx="220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8484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78ED5F-4367-40CD-A23D-455CDDABA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11980F3-1AC7-433A-B225-50A152A6D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A9B3588-1D4E-4455-B42F-F040B18C2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BF49C18-3C08-4562-BB88-3EDD6CD9F7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187" y="1282748"/>
            <a:ext cx="6339438" cy="247967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C85B9ED3-654C-41A1-BA4F-ED4AFE72345D}"/>
              </a:ext>
            </a:extLst>
          </p:cNvPr>
          <p:cNvSpPr txBox="1"/>
          <p:nvPr/>
        </p:nvSpPr>
        <p:spPr>
          <a:xfrm>
            <a:off x="5433134" y="1775534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survive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2E8E267-3447-4E8E-A7C9-59FD0F552CB9}"/>
              </a:ext>
            </a:extLst>
          </p:cNvPr>
          <p:cNvSpPr txBox="1"/>
          <p:nvPr/>
        </p:nvSpPr>
        <p:spPr>
          <a:xfrm>
            <a:off x="5433134" y="2105196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routine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AFCB0C1-7FDF-4835-96A5-4EEA5D8ED987}"/>
              </a:ext>
            </a:extLst>
          </p:cNvPr>
          <p:cNvSpPr txBox="1"/>
          <p:nvPr/>
        </p:nvSpPr>
        <p:spPr>
          <a:xfrm>
            <a:off x="5433134" y="2406357"/>
            <a:ext cx="117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counsellor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0CC9668-57DF-4DC1-92E9-2AFFE0497E05}"/>
              </a:ext>
            </a:extLst>
          </p:cNvPr>
          <p:cNvSpPr txBox="1"/>
          <p:nvPr/>
        </p:nvSpPr>
        <p:spPr>
          <a:xfrm>
            <a:off x="5433133" y="2736019"/>
            <a:ext cx="1411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entrepreneur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E2FE3A2-936E-459C-A77E-7EAA8B4501F6}"/>
              </a:ext>
            </a:extLst>
          </p:cNvPr>
          <p:cNvSpPr txBox="1"/>
          <p:nvPr/>
        </p:nvSpPr>
        <p:spPr>
          <a:xfrm>
            <a:off x="5433132" y="3065681"/>
            <a:ext cx="1411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regret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B69E4CE4-35F1-4B1B-9FDA-0C326C5E18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2477" r="35220" b="3858"/>
          <a:stretch/>
        </p:blipFill>
        <p:spPr>
          <a:xfrm>
            <a:off x="1622328" y="4118470"/>
            <a:ext cx="4894067" cy="248197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903385A8-3609-4D0E-8FD3-A4E536CCF1D9}"/>
              </a:ext>
            </a:extLst>
          </p:cNvPr>
          <p:cNvSpPr/>
          <p:nvPr/>
        </p:nvSpPr>
        <p:spPr>
          <a:xfrm>
            <a:off x="3687640" y="4676955"/>
            <a:ext cx="273030" cy="26633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83C00551-FBD1-4A4B-86E1-4F47E6C8B66C}"/>
              </a:ext>
            </a:extLst>
          </p:cNvPr>
          <p:cNvSpPr/>
          <p:nvPr/>
        </p:nvSpPr>
        <p:spPr>
          <a:xfrm>
            <a:off x="5433132" y="5421193"/>
            <a:ext cx="273030" cy="26633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1A3147AB-17B5-49EF-BA34-F91936E12E06}"/>
              </a:ext>
            </a:extLst>
          </p:cNvPr>
          <p:cNvSpPr/>
          <p:nvPr/>
        </p:nvSpPr>
        <p:spPr>
          <a:xfrm>
            <a:off x="3687640" y="6179389"/>
            <a:ext cx="273030" cy="26633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28FF465F-9237-42B7-B30D-FB4A6E5B12A7}"/>
              </a:ext>
            </a:extLst>
          </p:cNvPr>
          <p:cNvSpPr/>
          <p:nvPr/>
        </p:nvSpPr>
        <p:spPr>
          <a:xfrm>
            <a:off x="9940728" y="3335708"/>
            <a:ext cx="273030" cy="26633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0E6C87F5-03D7-463C-AFC4-DE9D79CC2D6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2861" y="3308692"/>
            <a:ext cx="5350415" cy="326918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80A7CB13-D0C4-44BF-B62B-61DA997085D8}"/>
              </a:ext>
            </a:extLst>
          </p:cNvPr>
          <p:cNvSpPr/>
          <p:nvPr/>
        </p:nvSpPr>
        <p:spPr>
          <a:xfrm>
            <a:off x="9863575" y="3584275"/>
            <a:ext cx="273030" cy="26633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36881760-9133-444D-A4DF-6796D42C463B}"/>
              </a:ext>
            </a:extLst>
          </p:cNvPr>
          <p:cNvSpPr/>
          <p:nvPr/>
        </p:nvSpPr>
        <p:spPr>
          <a:xfrm>
            <a:off x="7169933" y="4218357"/>
            <a:ext cx="273030" cy="26633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72915ECE-11A3-41D5-B734-23AC66B5B8C4}"/>
              </a:ext>
            </a:extLst>
          </p:cNvPr>
          <p:cNvSpPr/>
          <p:nvPr/>
        </p:nvSpPr>
        <p:spPr>
          <a:xfrm>
            <a:off x="9908606" y="4918932"/>
            <a:ext cx="273030" cy="26633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xmlns="" id="{66315386-AD83-4120-8B6F-E6E144C0F168}"/>
              </a:ext>
            </a:extLst>
          </p:cNvPr>
          <p:cNvSpPr/>
          <p:nvPr/>
        </p:nvSpPr>
        <p:spPr>
          <a:xfrm>
            <a:off x="9863575" y="5491919"/>
            <a:ext cx="273030" cy="26633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2F819CF2-1123-4F25-8444-6174B60FB03F}"/>
              </a:ext>
            </a:extLst>
          </p:cNvPr>
          <p:cNvSpPr/>
          <p:nvPr/>
        </p:nvSpPr>
        <p:spPr>
          <a:xfrm>
            <a:off x="9908606" y="6120424"/>
            <a:ext cx="273030" cy="26633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366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78ED5F-4367-40CD-A23D-455CDDABA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11980F3-1AC7-433A-B225-50A152A6D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A9B3588-1D4E-4455-B42F-F040B18C2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9FA4438-74AA-4B04-9B10-31561FBB98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161" t="4451" r="2947" b="4046"/>
          <a:stretch/>
        </p:blipFill>
        <p:spPr>
          <a:xfrm>
            <a:off x="2952495" y="323351"/>
            <a:ext cx="9144000" cy="627526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815146E-9512-44BF-B460-50DF3585B5B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061" y="1162270"/>
            <a:ext cx="7096373" cy="37293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921A5575-F668-4346-850C-1D7F52F234A7}"/>
              </a:ext>
            </a:extLst>
          </p:cNvPr>
          <p:cNvSpPr/>
          <p:nvPr/>
        </p:nvSpPr>
        <p:spPr>
          <a:xfrm>
            <a:off x="1524000" y="2100258"/>
            <a:ext cx="872971" cy="24344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A459A7C4-349D-4901-AAE2-3A0E004D03F3}"/>
              </a:ext>
            </a:extLst>
          </p:cNvPr>
          <p:cNvSpPr/>
          <p:nvPr/>
        </p:nvSpPr>
        <p:spPr>
          <a:xfrm>
            <a:off x="543998" y="2545621"/>
            <a:ext cx="1302557" cy="24344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ADBDBB9F-110D-4067-9683-8ADDFAA763BA}"/>
              </a:ext>
            </a:extLst>
          </p:cNvPr>
          <p:cNvSpPr/>
          <p:nvPr/>
        </p:nvSpPr>
        <p:spPr>
          <a:xfrm>
            <a:off x="3325761" y="2783485"/>
            <a:ext cx="872971" cy="24344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A35CD475-360E-4C3F-AF9C-80DF2451D123}"/>
              </a:ext>
            </a:extLst>
          </p:cNvPr>
          <p:cNvSpPr/>
          <p:nvPr/>
        </p:nvSpPr>
        <p:spPr>
          <a:xfrm>
            <a:off x="3178206" y="3178626"/>
            <a:ext cx="693937" cy="24344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42D70BDA-FDDB-4C88-B721-F399BEF1A5B0}"/>
              </a:ext>
            </a:extLst>
          </p:cNvPr>
          <p:cNvSpPr/>
          <p:nvPr/>
        </p:nvSpPr>
        <p:spPr>
          <a:xfrm>
            <a:off x="3925409" y="3397994"/>
            <a:ext cx="1052674" cy="24344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0A3C1751-F273-4072-85D9-22E4D4FB1955}"/>
              </a:ext>
            </a:extLst>
          </p:cNvPr>
          <p:cNvSpPr/>
          <p:nvPr/>
        </p:nvSpPr>
        <p:spPr>
          <a:xfrm>
            <a:off x="4105112" y="3611792"/>
            <a:ext cx="1052674" cy="24344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32AF161E-4517-4064-899A-8166CAA9A686}"/>
              </a:ext>
            </a:extLst>
          </p:cNvPr>
          <p:cNvSpPr/>
          <p:nvPr/>
        </p:nvSpPr>
        <p:spPr>
          <a:xfrm>
            <a:off x="4105112" y="4002667"/>
            <a:ext cx="640002" cy="24344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37C07DEB-BB59-4CBA-B0D6-D077259425B5}"/>
              </a:ext>
            </a:extLst>
          </p:cNvPr>
          <p:cNvSpPr/>
          <p:nvPr/>
        </p:nvSpPr>
        <p:spPr>
          <a:xfrm>
            <a:off x="3762246" y="4271818"/>
            <a:ext cx="872971" cy="24344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289CE73C-9C3E-47B8-8057-A01F79E11E9D}"/>
              </a:ext>
            </a:extLst>
          </p:cNvPr>
          <p:cNvSpPr/>
          <p:nvPr/>
        </p:nvSpPr>
        <p:spPr>
          <a:xfrm>
            <a:off x="5286246" y="4442640"/>
            <a:ext cx="872971" cy="243447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E4840F3F-A710-4C5D-8DDF-779847DE49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900" r="3555"/>
          <a:stretch/>
        </p:blipFill>
        <p:spPr>
          <a:xfrm>
            <a:off x="7524293" y="519004"/>
            <a:ext cx="4348796" cy="285456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292AC921-4433-4017-9848-82402119C8D3}"/>
              </a:ext>
            </a:extLst>
          </p:cNvPr>
          <p:cNvSpPr txBox="1"/>
          <p:nvPr/>
        </p:nvSpPr>
        <p:spPr>
          <a:xfrm>
            <a:off x="8948691" y="862982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arn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B0862DF1-C351-4059-AD87-2081DD6EED26}"/>
              </a:ext>
            </a:extLst>
          </p:cNvPr>
          <p:cNvSpPr txBox="1"/>
          <p:nvPr/>
        </p:nvSpPr>
        <p:spPr>
          <a:xfrm>
            <a:off x="8948691" y="1161950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ake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9E6EC993-D918-45B8-B6D5-A378D7D73CE7}"/>
              </a:ext>
            </a:extLst>
          </p:cNvPr>
          <p:cNvSpPr txBox="1"/>
          <p:nvPr/>
        </p:nvSpPr>
        <p:spPr>
          <a:xfrm>
            <a:off x="8948691" y="1441293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024F18FB-4EE5-4DAC-B738-926E91D2632B}"/>
              </a:ext>
            </a:extLst>
          </p:cNvPr>
          <p:cNvSpPr txBox="1"/>
          <p:nvPr/>
        </p:nvSpPr>
        <p:spPr>
          <a:xfrm>
            <a:off x="8947205" y="1743226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A99A98EF-A5D8-478D-9950-181CC9DA2CE3}"/>
              </a:ext>
            </a:extLst>
          </p:cNvPr>
          <p:cNvSpPr txBox="1"/>
          <p:nvPr/>
        </p:nvSpPr>
        <p:spPr>
          <a:xfrm>
            <a:off x="8947205" y="2028058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aste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AF635736-7660-4523-8A1F-636A6E8EE3D5}"/>
              </a:ext>
            </a:extLst>
          </p:cNvPr>
          <p:cNvSpPr txBox="1"/>
          <p:nvPr/>
        </p:nvSpPr>
        <p:spPr>
          <a:xfrm>
            <a:off x="8994957" y="2321349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orrow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6F006B80-3860-413F-A349-7729FD5DCFFE}"/>
              </a:ext>
            </a:extLst>
          </p:cNvPr>
          <p:cNvSpPr txBox="1"/>
          <p:nvPr/>
        </p:nvSpPr>
        <p:spPr>
          <a:xfrm>
            <a:off x="8947205" y="2631417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52AEAFC7-9257-417C-947A-26F7F0DF60E3}"/>
              </a:ext>
            </a:extLst>
          </p:cNvPr>
          <p:cNvSpPr txBox="1"/>
          <p:nvPr/>
        </p:nvSpPr>
        <p:spPr>
          <a:xfrm>
            <a:off x="9812238" y="2623094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side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6C356691-7506-46DF-9BDA-CE35B275C892}"/>
              </a:ext>
            </a:extLst>
          </p:cNvPr>
          <p:cNvSpPr txBox="1"/>
          <p:nvPr/>
        </p:nvSpPr>
        <p:spPr>
          <a:xfrm>
            <a:off x="8947205" y="2942024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end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32" name="Slika 31">
            <a:extLst>
              <a:ext uri="{FF2B5EF4-FFF2-40B4-BE49-F238E27FC236}">
                <a16:creationId xmlns:a16="http://schemas.microsoft.com/office/drawing/2014/main" xmlns="" id="{043063D9-438A-45B2-AD5C-09B46C314F1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40770" y="4705751"/>
            <a:ext cx="6359205" cy="205977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782D455E-CBB1-4FB9-AA6E-48B116EE8C0B}"/>
              </a:ext>
            </a:extLst>
          </p:cNvPr>
          <p:cNvSpPr txBox="1"/>
          <p:nvPr/>
        </p:nvSpPr>
        <p:spPr>
          <a:xfrm>
            <a:off x="6642553" y="5040988"/>
            <a:ext cx="1335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make/</a:t>
            </a:r>
            <a:r>
              <a:rPr lang="hr-HR" sz="1600" dirty="0" err="1">
                <a:solidFill>
                  <a:srgbClr val="FF33CC"/>
                </a:solidFill>
              </a:rPr>
              <a:t>earn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3AB55AAA-7785-4B99-A5FD-7F7C190F79B3}"/>
              </a:ext>
            </a:extLst>
          </p:cNvPr>
          <p:cNvSpPr txBox="1"/>
          <p:nvPr/>
        </p:nvSpPr>
        <p:spPr>
          <a:xfrm>
            <a:off x="9679449" y="5002698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spend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7E0310F6-77D5-4BE6-B0B4-D7809227D600}"/>
              </a:ext>
            </a:extLst>
          </p:cNvPr>
          <p:cNvSpPr txBox="1"/>
          <p:nvPr/>
        </p:nvSpPr>
        <p:spPr>
          <a:xfrm>
            <a:off x="7321190" y="5358757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put </a:t>
            </a:r>
            <a:r>
              <a:rPr lang="hr-HR" sz="1600" dirty="0" err="1">
                <a:solidFill>
                  <a:srgbClr val="FF33CC"/>
                </a:solidFill>
              </a:rPr>
              <a:t>aside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C887B6F2-DC75-4646-9014-D8D7AB5E3C3F}"/>
              </a:ext>
            </a:extLst>
          </p:cNvPr>
          <p:cNvSpPr txBox="1"/>
          <p:nvPr/>
        </p:nvSpPr>
        <p:spPr>
          <a:xfrm>
            <a:off x="6676008" y="5692149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borrow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xmlns="" id="{A268C4EF-DE9E-4857-83A3-C7EEF3008D09}"/>
              </a:ext>
            </a:extLst>
          </p:cNvPr>
          <p:cNvSpPr txBox="1"/>
          <p:nvPr/>
        </p:nvSpPr>
        <p:spPr>
          <a:xfrm>
            <a:off x="7303663" y="6000442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lend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xmlns="" id="{46008FC0-1DFB-4289-B2C6-68F52B7B69A5}"/>
              </a:ext>
            </a:extLst>
          </p:cNvPr>
          <p:cNvSpPr txBox="1"/>
          <p:nvPr/>
        </p:nvSpPr>
        <p:spPr>
          <a:xfrm>
            <a:off x="6489570" y="6334762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waste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7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78ED5F-4367-40CD-A23D-455CDDABA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11980F3-1AC7-433A-B225-50A152A6D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A9B3588-1D4E-4455-B42F-F040B18C2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E6DBB5B-2B14-4E74-BBAB-BDEC25F72B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278" y="458380"/>
            <a:ext cx="5238685" cy="605967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434FA24-6C29-4457-B953-D274F548C9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9179"/>
          <a:stretch/>
        </p:blipFill>
        <p:spPr>
          <a:xfrm>
            <a:off x="6763610" y="1040168"/>
            <a:ext cx="4937834" cy="55626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E4BC507-4D96-42DA-8A76-B31E73267B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24969" y="271998"/>
            <a:ext cx="2276475" cy="4286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4B43D098-B7C2-497C-A14D-C0BDDDC4F8CB}"/>
              </a:ext>
            </a:extLst>
          </p:cNvPr>
          <p:cNvSpPr txBox="1"/>
          <p:nvPr/>
        </p:nvSpPr>
        <p:spPr>
          <a:xfrm>
            <a:off x="1408591" y="1261646"/>
            <a:ext cx="864092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confused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681653C-CD51-4EEA-972E-54216EAFA56E}"/>
              </a:ext>
            </a:extLst>
          </p:cNvPr>
          <p:cNvSpPr txBox="1"/>
          <p:nvPr/>
        </p:nvSpPr>
        <p:spPr>
          <a:xfrm>
            <a:off x="5094611" y="1600200"/>
            <a:ext cx="635556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judge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7EA5B25-913D-43C2-8793-7A22F7463D9E}"/>
              </a:ext>
            </a:extLst>
          </p:cNvPr>
          <p:cNvSpPr txBox="1"/>
          <p:nvPr/>
        </p:nvSpPr>
        <p:spPr>
          <a:xfrm>
            <a:off x="1995186" y="1790931"/>
            <a:ext cx="969956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frightened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7D7C1A7-E9D2-4657-BB25-3586C87A1D73}"/>
              </a:ext>
            </a:extLst>
          </p:cNvPr>
          <p:cNvSpPr txBox="1"/>
          <p:nvPr/>
        </p:nvSpPr>
        <p:spPr>
          <a:xfrm>
            <a:off x="1995186" y="2110294"/>
            <a:ext cx="105052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responsible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E76F773-63FA-4650-A346-82577E8CBC9D}"/>
              </a:ext>
            </a:extLst>
          </p:cNvPr>
          <p:cNvSpPr txBox="1"/>
          <p:nvPr/>
        </p:nvSpPr>
        <p:spPr>
          <a:xfrm>
            <a:off x="2636191" y="2417053"/>
            <a:ext cx="819036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financial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8FA866CC-7138-4298-AB67-8703692FEA09}"/>
              </a:ext>
            </a:extLst>
          </p:cNvPr>
          <p:cNvSpPr txBox="1"/>
          <p:nvPr/>
        </p:nvSpPr>
        <p:spPr>
          <a:xfrm>
            <a:off x="4312436" y="2721247"/>
            <a:ext cx="782175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witness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9926083-7F60-4639-BF44-690C8C68E31D}"/>
              </a:ext>
            </a:extLst>
          </p:cNvPr>
          <p:cNvSpPr txBox="1"/>
          <p:nvPr/>
        </p:nvSpPr>
        <p:spPr>
          <a:xfrm>
            <a:off x="3631970" y="3372159"/>
            <a:ext cx="1019929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cooperate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3382E991-6B22-48E7-A263-4D67765486E3}"/>
              </a:ext>
            </a:extLst>
          </p:cNvPr>
          <p:cNvSpPr txBox="1"/>
          <p:nvPr/>
        </p:nvSpPr>
        <p:spPr>
          <a:xfrm>
            <a:off x="1454793" y="3679936"/>
            <a:ext cx="666970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upset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C4C36FFF-90D9-45AD-9B80-B57379A08A1C}"/>
              </a:ext>
            </a:extLst>
          </p:cNvPr>
          <p:cNvSpPr txBox="1"/>
          <p:nvPr/>
        </p:nvSpPr>
        <p:spPr>
          <a:xfrm>
            <a:off x="4764529" y="3982197"/>
            <a:ext cx="1050345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competent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ECE012F7-9DC9-4420-9FD7-6F045216865F}"/>
              </a:ext>
            </a:extLst>
          </p:cNvPr>
          <p:cNvSpPr txBox="1"/>
          <p:nvPr/>
        </p:nvSpPr>
        <p:spPr>
          <a:xfrm>
            <a:off x="1585668" y="4220807"/>
            <a:ext cx="819036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furious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4502FAE2-61E8-4B27-98AF-DB04E7AF0EB6}"/>
              </a:ext>
            </a:extLst>
          </p:cNvPr>
          <p:cNvSpPr txBox="1"/>
          <p:nvPr/>
        </p:nvSpPr>
        <p:spPr>
          <a:xfrm>
            <a:off x="3101797" y="4528584"/>
            <a:ext cx="697846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attend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BBAD0831-18B9-45C2-BAA6-FC35F2A64E70}"/>
              </a:ext>
            </a:extLst>
          </p:cNvPr>
          <p:cNvSpPr txBox="1"/>
          <p:nvPr/>
        </p:nvSpPr>
        <p:spPr>
          <a:xfrm>
            <a:off x="5239567" y="4808569"/>
            <a:ext cx="697846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charity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56554553-78E0-45F0-A421-A85A92A8E8DC}"/>
              </a:ext>
            </a:extLst>
          </p:cNvPr>
          <p:cNvSpPr txBox="1"/>
          <p:nvPr/>
        </p:nvSpPr>
        <p:spPr>
          <a:xfrm>
            <a:off x="2121763" y="5027921"/>
            <a:ext cx="54382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earn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C10856DE-D2CA-4564-979A-9CA72271FC88}"/>
              </a:ext>
            </a:extLst>
          </p:cNvPr>
          <p:cNvSpPr txBox="1"/>
          <p:nvPr/>
        </p:nvSpPr>
        <p:spPr>
          <a:xfrm>
            <a:off x="4651899" y="5352223"/>
            <a:ext cx="69245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blame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6C19FAD7-316B-49DC-88D4-525795EEB61F}"/>
              </a:ext>
            </a:extLst>
          </p:cNvPr>
          <p:cNvSpPr txBox="1"/>
          <p:nvPr/>
        </p:nvSpPr>
        <p:spPr>
          <a:xfrm>
            <a:off x="1788278" y="5632610"/>
            <a:ext cx="819036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annoyed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A531420D-EE7C-42FE-8D5D-E13469BF2455}"/>
              </a:ext>
            </a:extLst>
          </p:cNvPr>
          <p:cNvSpPr txBox="1"/>
          <p:nvPr/>
        </p:nvSpPr>
        <p:spPr>
          <a:xfrm>
            <a:off x="1524000" y="5920320"/>
            <a:ext cx="819036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pleased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9B76716E-BEC0-4D0C-A209-C8BE8E2F1394}"/>
              </a:ext>
            </a:extLst>
          </p:cNvPr>
          <p:cNvSpPr txBox="1"/>
          <p:nvPr/>
        </p:nvSpPr>
        <p:spPr>
          <a:xfrm>
            <a:off x="3631970" y="6184346"/>
            <a:ext cx="819036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damage</a:t>
            </a:r>
            <a:endParaRPr lang="hr-HR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5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78ED5F-4367-40CD-A23D-455CDDABA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11980F3-1AC7-433A-B225-50A152A6D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A9B3588-1D4E-4455-B42F-F040B18C2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0D49098-2A90-4E72-AC85-93DBD8DDC2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645" y="311319"/>
            <a:ext cx="6943725" cy="22669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D25B5D5-68D3-44B1-8B05-DB1344C6BC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9241" y="2831931"/>
            <a:ext cx="6886575" cy="37147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2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50</Words>
  <Application>Microsoft Office PowerPoint</Application>
  <PresentationFormat>Custom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2021-10-08T13:32:50Z</dcterms:created>
  <dcterms:modified xsi:type="dcterms:W3CDTF">2021-10-25T06:54:53Z</dcterms:modified>
</cp:coreProperties>
</file>